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85" r:id="rId6"/>
    <p:sldId id="301" r:id="rId7"/>
    <p:sldId id="302" r:id="rId8"/>
    <p:sldId id="303" r:id="rId9"/>
    <p:sldId id="304" r:id="rId10"/>
    <p:sldId id="330" r:id="rId11"/>
    <p:sldId id="332" r:id="rId12"/>
    <p:sldId id="333" r:id="rId13"/>
    <p:sldId id="334" r:id="rId14"/>
    <p:sldId id="33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1" autoAdjust="0"/>
    <p:restoredTop sz="86332" autoAdjust="0"/>
  </p:normalViewPr>
  <p:slideViewPr>
    <p:cSldViewPr>
      <p:cViewPr varScale="1">
        <p:scale>
          <a:sx n="96" d="100"/>
          <a:sy n="96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dirty="0" smtClean="0"/>
              <a:t>Introduction: Révision</a:t>
            </a:r>
          </a:p>
          <a:p>
            <a:r>
              <a:rPr lang="fr-FR" dirty="0" smtClean="0"/>
              <a:t>Leçon 1</a:t>
            </a:r>
          </a:p>
          <a:p>
            <a:r>
              <a:rPr lang="fr-FR" dirty="0" smtClean="0"/>
              <a:t>Les loisirs et les sports</a:t>
            </a:r>
            <a:endParaRPr lang="fr-FR" dirty="0"/>
          </a:p>
        </p:txBody>
      </p:sp>
      <p:pic>
        <p:nvPicPr>
          <p:cNvPr id="2" name="Picture 2" descr="C:\Users\esmith4\AppData\Local\Microsoft\Windows\Temporary Internet Files\Content.IE5\UX5A96T0\MC9004398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smith4\AppData\Local\Microsoft\Windows\Temporary Internet Files\Content.IE5\7BBPLW8Y\MC9004404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smith4\AppData\Local\Microsoft\Windows\Temporary Internet Files\Content.IE5\UX5A96T0\MC9003833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1816913" cy="16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mith4\AppData\Local\Microsoft\Windows\Temporary Internet Files\Content.IE5\8K89QBVU\MC9003246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167701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DE GRAMMAIRE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verbe</a:t>
            </a:r>
            <a:r>
              <a:rPr lang="en-US" dirty="0" smtClean="0"/>
              <a:t> JOUER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associé</a:t>
            </a:r>
            <a:r>
              <a:rPr lang="en-US" dirty="0" smtClean="0"/>
              <a:t> aux sports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jeux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l’on</a:t>
            </a:r>
            <a:r>
              <a:rPr lang="en-US" dirty="0" smtClean="0"/>
              <a:t> </a:t>
            </a:r>
            <a:r>
              <a:rPr lang="en-US" dirty="0" err="1" smtClean="0"/>
              <a:t>pratique</a:t>
            </a:r>
            <a:r>
              <a:rPr lang="en-US" dirty="0" smtClean="0"/>
              <a:t> en </a:t>
            </a:r>
            <a:r>
              <a:rPr lang="en-US" dirty="0" err="1" smtClean="0"/>
              <a:t>équipe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autre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JOUER </a:t>
            </a:r>
            <a:r>
              <a:rPr lang="en-US" b="1" u="sng" dirty="0" smtClean="0"/>
              <a:t>AU</a:t>
            </a:r>
            <a:r>
              <a:rPr lang="en-US" dirty="0" smtClean="0"/>
              <a:t> TENNIS</a:t>
            </a:r>
          </a:p>
          <a:p>
            <a:pPr lvl="1"/>
            <a:r>
              <a:rPr lang="en-US" dirty="0" smtClean="0"/>
              <a:t>JOUER </a:t>
            </a:r>
            <a:r>
              <a:rPr lang="en-US" b="1" u="sng" dirty="0" err="1" smtClean="0"/>
              <a:t>À</a:t>
            </a:r>
            <a:r>
              <a:rPr lang="en-US" b="1" u="sng" dirty="0" smtClean="0"/>
              <a:t> LA</a:t>
            </a:r>
            <a:r>
              <a:rPr lang="en-US" dirty="0" smtClean="0"/>
              <a:t> CROSSE</a:t>
            </a:r>
          </a:p>
          <a:p>
            <a:pPr lvl="1"/>
            <a:r>
              <a:rPr lang="en-US" dirty="0" smtClean="0"/>
              <a:t>JOUER </a:t>
            </a:r>
            <a:r>
              <a:rPr lang="en-US" b="1" u="sng" dirty="0" smtClean="0"/>
              <a:t>AUX</a:t>
            </a:r>
            <a:r>
              <a:rPr lang="en-US" dirty="0" smtClean="0"/>
              <a:t> ÉCHECS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6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PRATIQUONS!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groupes</a:t>
            </a:r>
            <a:r>
              <a:rPr lang="en-US" dirty="0" smtClean="0"/>
              <a:t>, </a:t>
            </a:r>
            <a:r>
              <a:rPr lang="en-US" dirty="0" err="1" smtClean="0"/>
              <a:t>dites</a:t>
            </a:r>
            <a:r>
              <a:rPr lang="en-US" dirty="0" smtClean="0"/>
              <a:t> TROIS (3) </a:t>
            </a:r>
            <a:r>
              <a:rPr lang="en-US" dirty="0" err="1" smtClean="0"/>
              <a:t>activités</a:t>
            </a:r>
            <a:r>
              <a:rPr lang="en-US" dirty="0" smtClean="0"/>
              <a:t>/sports </a:t>
            </a:r>
            <a:r>
              <a:rPr lang="en-US" dirty="0" err="1" smtClean="0"/>
              <a:t>auxquels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participez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56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CONTEXTE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A </a:t>
            </a:r>
            <a:r>
              <a:rPr lang="fr-FR" sz="2800" dirty="0" err="1" smtClean="0"/>
              <a:t>Joel</a:t>
            </a:r>
            <a:r>
              <a:rPr lang="fr-FR" sz="2800" dirty="0" smtClean="0"/>
              <a:t> Barlow, les élèves commencent à choisir les clubs et les sports auxquels ils vont participer cette année.</a:t>
            </a:r>
          </a:p>
          <a:p>
            <a:r>
              <a:rPr lang="fr-FR" sz="2800" dirty="0" smtClean="0"/>
              <a:t>L’administration de l’école vous a demandé de préparer une liste des activités (loisirs et sports) que les élèves de JBHS trouvent les plus intéressantes.</a:t>
            </a:r>
          </a:p>
          <a:p>
            <a:r>
              <a:rPr lang="fr-FR" sz="2800" dirty="0" smtClean="0"/>
              <a:t>Avec cette information, l’administration va décider où les clubs/sports vont se réunir pour l’année.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TÂCHE</a:t>
            </a:r>
            <a:endParaRPr lang="fr-FR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Écrire une liste des activités (loisirs et sports) auxquelles les élèves participent</a:t>
            </a:r>
            <a:endParaRPr lang="fr-FR" i="1" dirty="0" smtClean="0"/>
          </a:p>
          <a:p>
            <a:endParaRPr lang="fr-FR" sz="3600" i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0" y="23622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9pPr>
          </a:lstStyle>
          <a:p>
            <a:r>
              <a:rPr lang="fr-FR" smtClean="0">
                <a:solidFill>
                  <a:schemeClr val="tx1"/>
                </a:solidFill>
              </a:rPr>
              <a:t>BUT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0" y="32766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Font typeface="Wingdings" pitchFamily="2" charset="2"/>
              <a:buChar char="§"/>
              <a:defRPr sz="2800">
                <a:solidFill>
                  <a:srgbClr val="525A28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Font typeface="Wingdings" pitchFamily="2" charset="2"/>
              <a:buChar char="ü"/>
              <a:defRPr sz="2400">
                <a:solidFill>
                  <a:srgbClr val="525A28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SzPct val="70000"/>
              <a:buFont typeface="Wingdings" pitchFamily="2" charset="2"/>
              <a:buChar char="v"/>
              <a:defRPr sz="2000">
                <a:solidFill>
                  <a:srgbClr val="525A28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9pPr>
          </a:lstStyle>
          <a:p>
            <a:r>
              <a:rPr lang="fr-FR" smtClean="0"/>
              <a:t>Déterminer les activités les plus intéressantes</a:t>
            </a:r>
            <a:endParaRPr lang="fr-FR" i="1" smtClean="0"/>
          </a:p>
          <a:p>
            <a:endParaRPr lang="fr-FR" sz="3600" i="1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24000" y="41148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E3C16B"/>
                </a:solidFill>
                <a:latin typeface="Times New Roman" charset="0"/>
              </a:defRPr>
            </a:lvl9pPr>
          </a:lstStyle>
          <a:p>
            <a:r>
              <a:rPr lang="fr-FR" smtClean="0">
                <a:solidFill>
                  <a:schemeClr val="tx1"/>
                </a:solidFill>
              </a:rPr>
              <a:t>AUDIENCE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24000" y="50292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Font typeface="Wingdings" pitchFamily="2" charset="2"/>
              <a:buChar char="§"/>
              <a:defRPr sz="2800">
                <a:solidFill>
                  <a:srgbClr val="525A28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Font typeface="Wingdings" pitchFamily="2" charset="2"/>
              <a:buChar char="ü"/>
              <a:defRPr sz="2400">
                <a:solidFill>
                  <a:srgbClr val="525A28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SzPct val="70000"/>
              <a:buFont typeface="Wingdings" pitchFamily="2" charset="2"/>
              <a:buChar char="v"/>
              <a:defRPr sz="2000">
                <a:solidFill>
                  <a:srgbClr val="525A28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+mn-lt"/>
              </a:defRPr>
            </a:lvl9pPr>
          </a:lstStyle>
          <a:p>
            <a:r>
              <a:rPr lang="fr-FR" smtClean="0"/>
              <a:t>L’administration de l’école</a:t>
            </a:r>
            <a:endParaRPr lang="fr-FR" i="1" smtClean="0"/>
          </a:p>
          <a:p>
            <a:endParaRPr lang="fr-FR" sz="3600" i="1"/>
          </a:p>
        </p:txBody>
      </p:sp>
    </p:spTree>
    <p:extLst>
      <p:ext uri="{BB962C8B-B14F-4D97-AF65-F5344CB8AC3E}">
        <p14:creationId xmlns:p14="http://schemas.microsoft.com/office/powerpoint/2010/main" val="153851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/>
      <p:bldP spid="182275" grpId="0" build="p"/>
      <p:bldP spid="4" grpId="0"/>
      <p:bldP spid="5" grpId="0" build="p"/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24000"/>
            <a:ext cx="7315200" cy="5105400"/>
          </a:xfrm>
        </p:spPr>
        <p:txBody>
          <a:bodyPr/>
          <a:lstStyle/>
          <a:p>
            <a:r>
              <a:rPr lang="fr-FR" sz="2800" dirty="0" smtClean="0"/>
              <a:t>Vous allez travailler en groupe.</a:t>
            </a:r>
          </a:p>
          <a:p>
            <a:r>
              <a:rPr lang="fr-FR" sz="2800" dirty="0" smtClean="0"/>
              <a:t>Chaque groupe va prendre une catégorie d’activité:</a:t>
            </a:r>
          </a:p>
          <a:p>
            <a:pPr lvl="1"/>
            <a:r>
              <a:rPr lang="fr-FR" sz="2400" dirty="0" smtClean="0"/>
              <a:t>Activités qui utilisent FAIRE DE</a:t>
            </a:r>
          </a:p>
          <a:p>
            <a:pPr lvl="1"/>
            <a:r>
              <a:rPr lang="fr-FR" sz="2400" dirty="0"/>
              <a:t>Activités qui utilisent </a:t>
            </a:r>
            <a:r>
              <a:rPr lang="fr-FR" sz="2400" dirty="0" smtClean="0"/>
              <a:t>JOUER À</a:t>
            </a:r>
          </a:p>
          <a:p>
            <a:pPr lvl="1"/>
            <a:r>
              <a:rPr lang="fr-FR" sz="2400" dirty="0" smtClean="0"/>
              <a:t>Activités qui utilisent LES VERBES RÉGULIERS</a:t>
            </a:r>
          </a:p>
          <a:p>
            <a:r>
              <a:rPr lang="fr-FR" sz="2800" dirty="0" smtClean="0"/>
              <a:t>Vous allez avoir 5 minutes à travailler.</a:t>
            </a:r>
          </a:p>
          <a:p>
            <a:r>
              <a:rPr lang="fr-FR" sz="2800" dirty="0" smtClean="0"/>
              <a:t>Vous comprenez?</a:t>
            </a:r>
          </a:p>
        </p:txBody>
      </p:sp>
    </p:spTree>
    <p:extLst>
      <p:ext uri="{BB962C8B-B14F-4D97-AF65-F5344CB8AC3E}">
        <p14:creationId xmlns:p14="http://schemas.microsoft.com/office/powerpoint/2010/main" val="231467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TRAVAIL!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115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PARTAGEONS!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674290"/>
              </p:ext>
            </p:extLst>
          </p:nvPr>
        </p:nvGraphicFramePr>
        <p:xfrm>
          <a:off x="1485900" y="1574800"/>
          <a:ext cx="73533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3300"/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GROUPE 1 – FAIRE DE</a:t>
                      </a:r>
                      <a:endParaRPr lang="en-US" sz="2400" dirty="0"/>
                    </a:p>
                  </a:txBody>
                  <a:tcPr>
                    <a:solidFill>
                      <a:srgbClr val="684522"/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1)</a:t>
                      </a:r>
                      <a:endParaRPr lang="en-US" sz="2400" b="1" dirty="0"/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2)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3)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4)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5)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6)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7)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8)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9)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10)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96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PARTAGEONS!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557134"/>
              </p:ext>
            </p:extLst>
          </p:nvPr>
        </p:nvGraphicFramePr>
        <p:xfrm>
          <a:off x="1485900" y="1574800"/>
          <a:ext cx="73533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3300"/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GROUPE 2 – JOUER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À</a:t>
                      </a:r>
                      <a:endParaRPr lang="en-US" sz="2400" dirty="0"/>
                    </a:p>
                  </a:txBody>
                  <a:tcPr>
                    <a:solidFill>
                      <a:srgbClr val="684522"/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1)</a:t>
                      </a:r>
                      <a:endParaRPr lang="en-US" sz="2400" b="1" dirty="0"/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2)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3)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4)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5)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6)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7)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8)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9)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10)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47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PARTAGEONS!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005189"/>
              </p:ext>
            </p:extLst>
          </p:nvPr>
        </p:nvGraphicFramePr>
        <p:xfrm>
          <a:off x="1485900" y="1574800"/>
          <a:ext cx="73533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3300"/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GROUPE 3 – LES</a:t>
                      </a:r>
                      <a:r>
                        <a:rPr lang="en-US" sz="2400" baseline="0" dirty="0" smtClean="0"/>
                        <a:t> VERBES RÉGULIERS</a:t>
                      </a:r>
                      <a:endParaRPr lang="en-US" sz="2400" dirty="0"/>
                    </a:p>
                  </a:txBody>
                  <a:tcPr>
                    <a:solidFill>
                      <a:srgbClr val="684522"/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1)</a:t>
                      </a:r>
                      <a:endParaRPr lang="en-US" sz="2400" b="1" dirty="0"/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2)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3)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4)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5)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6)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7)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8)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9)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10)</a:t>
                      </a:r>
                    </a:p>
                  </a:txBody>
                  <a:tcPr>
                    <a:solidFill>
                      <a:srgbClr val="E3C16B">
                        <a:alpha val="4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75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DE GRAMMAIRE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verbe</a:t>
            </a:r>
            <a:r>
              <a:rPr lang="en-US" dirty="0" smtClean="0"/>
              <a:t> FAIRE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associé</a:t>
            </a:r>
            <a:r>
              <a:rPr lang="en-US" dirty="0" smtClean="0"/>
              <a:t> aux </a:t>
            </a:r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l’on</a:t>
            </a:r>
            <a:r>
              <a:rPr lang="en-US" dirty="0" smtClean="0"/>
              <a:t> fait </a:t>
            </a:r>
            <a:r>
              <a:rPr lang="en-US" dirty="0" err="1" smtClean="0"/>
              <a:t>individuellement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FAIRE </a:t>
            </a:r>
            <a:r>
              <a:rPr lang="en-US" b="1" u="sng" dirty="0" smtClean="0"/>
              <a:t>DU</a:t>
            </a:r>
            <a:r>
              <a:rPr lang="en-US" dirty="0" smtClean="0"/>
              <a:t> JOGGING</a:t>
            </a:r>
          </a:p>
          <a:p>
            <a:pPr lvl="1"/>
            <a:r>
              <a:rPr lang="en-US" dirty="0" smtClean="0"/>
              <a:t>FAIRE </a:t>
            </a:r>
            <a:r>
              <a:rPr lang="en-US" b="1" u="sng" dirty="0" smtClean="0"/>
              <a:t>DE LA </a:t>
            </a:r>
            <a:r>
              <a:rPr lang="en-US" dirty="0" smtClean="0"/>
              <a:t>RANDONNÉE</a:t>
            </a:r>
          </a:p>
          <a:p>
            <a:pPr lvl="1"/>
            <a:r>
              <a:rPr lang="en-US" dirty="0"/>
              <a:t>FAIRE </a:t>
            </a:r>
            <a:r>
              <a:rPr lang="en-US" b="1" u="sng" dirty="0"/>
              <a:t>DE </a:t>
            </a:r>
            <a:r>
              <a:rPr lang="en-US" b="1" u="sng" dirty="0" smtClean="0"/>
              <a:t>L</a:t>
            </a:r>
            <a:r>
              <a:rPr lang="en-US" dirty="0" smtClean="0"/>
              <a:t>’ÉQUITATION</a:t>
            </a:r>
          </a:p>
        </p:txBody>
      </p:sp>
    </p:spTree>
    <p:extLst>
      <p:ext uri="{BB962C8B-B14F-4D97-AF65-F5344CB8AC3E}">
        <p14:creationId xmlns:p14="http://schemas.microsoft.com/office/powerpoint/2010/main" val="2627933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412</TotalTime>
  <Words>310</Words>
  <Application>Microsoft Macintosh PowerPoint</Application>
  <PresentationFormat>On-screen Show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TP030001159</vt:lpstr>
      <vt:lpstr>Français 3</vt:lpstr>
      <vt:lpstr>CONTEXTE</vt:lpstr>
      <vt:lpstr>TÂCHE</vt:lpstr>
      <vt:lpstr>INSTRUCTIONS</vt:lpstr>
      <vt:lpstr>AU TRAVAIL!</vt:lpstr>
      <vt:lpstr>PARTAGEONS!</vt:lpstr>
      <vt:lpstr>PARTAGEONS!</vt:lpstr>
      <vt:lpstr>PARTAGEONS!</vt:lpstr>
      <vt:lpstr>NOTE DE GRAMMAIRE</vt:lpstr>
      <vt:lpstr>NOTE DE GRAMMAIRE</vt:lpstr>
      <vt:lpstr>PRATIQUONS!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54</cp:revision>
  <dcterms:created xsi:type="dcterms:W3CDTF">2011-08-09T23:00:23Z</dcterms:created>
  <dcterms:modified xsi:type="dcterms:W3CDTF">2013-09-03T14:57:49Z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